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F3E3C-7654-4016-97B9-0C613085D94E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7A1E3-EFD4-49A8-BC73-C303ADF059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2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7A1E3-EFD4-49A8-BC73-C303ADF059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46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7A1E3-EFD4-49A8-BC73-C303ADF059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4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7A1E3-EFD4-49A8-BC73-C303ADF0595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0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7A1E3-EFD4-49A8-BC73-C303ADF0595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3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6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2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6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5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1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9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6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3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2C51-A2BF-4998-9465-0621DA5DCB32}" type="datetimeFigureOut">
              <a:rPr lang="en-US" smtClean="0"/>
              <a:pPr/>
              <a:t>05-Jan-15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93BD-6DA6-4C22-A61A-B392D455F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381000"/>
            <a:ext cx="4191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C00000"/>
                </a:solidFill>
              </a:rPr>
              <a:t>শুভেচ্ছা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00299" y="4800600"/>
            <a:ext cx="44958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b="1" dirty="0" smtClean="0">
                <a:solidFill>
                  <a:srgbClr val="C00000"/>
                </a:solidFill>
              </a:rPr>
              <a:t>স্বাগতম</a:t>
            </a:r>
          </a:p>
        </p:txBody>
      </p:sp>
      <p:pic>
        <p:nvPicPr>
          <p:cNvPr id="1026" name="Picture 2" descr="F:\Pictures\Documents\contan file\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7719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5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52600" y="0"/>
            <a:ext cx="5029200" cy="1600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</a:rPr>
              <a:t>পরিচিতি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1968499"/>
            <a:ext cx="5486400" cy="850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dirty="0" smtClean="0">
                <a:latin typeface="AdarshaLipi" pitchFamily="2" charset="0"/>
              </a:rPr>
              <a:t>সহকারী  শিক্ষক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76400" y="3016250"/>
            <a:ext cx="5486400" cy="177799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b="1" dirty="0" smtClean="0">
              <a:solidFill>
                <a:srgbClr val="FF0000"/>
              </a:solidFill>
            </a:endParaRPr>
          </a:p>
          <a:p>
            <a:pPr algn="ctr"/>
            <a:r>
              <a:rPr lang="bn-BD" sz="3200" b="1" dirty="0" smtClean="0">
                <a:solidFill>
                  <a:srgbClr val="FF0000"/>
                </a:solidFill>
              </a:rPr>
              <a:t>মোঃ শাহাদৎ হোসেন</a:t>
            </a:r>
          </a:p>
          <a:p>
            <a:pPr algn="ctr"/>
            <a:r>
              <a:rPr lang="bn-BD" sz="3200" b="1">
                <a:solidFill>
                  <a:srgbClr val="FF0000"/>
                </a:solidFill>
              </a:rPr>
              <a:t> </a:t>
            </a:r>
            <a:r>
              <a:rPr lang="bn-BD" sz="3200" b="1" smtClean="0">
                <a:solidFill>
                  <a:srgbClr val="FF0000"/>
                </a:solidFill>
              </a:rPr>
              <a:t>দোবিলা ইসলামপুর আলিম মাদ্রাসা, তাড়াশ,সিরাজগঞ্জ</a:t>
            </a:r>
            <a:r>
              <a:rPr lang="bn-BD" sz="3200" b="1" dirty="0" smtClean="0">
                <a:solidFill>
                  <a:srgbClr val="FF0000"/>
                </a:solidFill>
              </a:rPr>
              <a:t>।</a:t>
            </a:r>
          </a:p>
          <a:p>
            <a:pPr algn="ctr"/>
            <a:endParaRPr lang="bn-BD" sz="4400" dirty="0" smtClean="0"/>
          </a:p>
        </p:txBody>
      </p:sp>
    </p:spTree>
    <p:extLst>
      <p:ext uri="{BB962C8B-B14F-4D97-AF65-F5344CB8AC3E}">
        <p14:creationId xmlns:p14="http://schemas.microsoft.com/office/powerpoint/2010/main" val="29519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76200" y="0"/>
            <a:ext cx="8610600" cy="2209800"/>
          </a:xfrm>
          <a:prstGeom prst="downArrow">
            <a:avLst>
              <a:gd name="adj1" fmla="val 50000"/>
              <a:gd name="adj2" fmla="val 5208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1600" b="1" dirty="0" smtClean="0">
              <a:solidFill>
                <a:srgbClr val="002060"/>
              </a:solidFill>
            </a:endParaRPr>
          </a:p>
          <a:p>
            <a:pPr algn="ctr"/>
            <a:r>
              <a:rPr lang="bn-BD" sz="6000" b="1" dirty="0" smtClean="0">
                <a:solidFill>
                  <a:srgbClr val="002060"/>
                </a:solidFill>
              </a:rPr>
              <a:t>পাঠ পরিচিতি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200" y="2514600"/>
            <a:ext cx="40386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শ্রেণী - নবম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66555" y="3200400"/>
            <a:ext cx="4038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800" b="1" dirty="0" smtClean="0"/>
          </a:p>
          <a:p>
            <a:pPr algn="ctr"/>
            <a:r>
              <a:rPr lang="bn-BD" sz="2800" b="1" dirty="0" smtClean="0"/>
              <a:t>বিষয়-জীব বিজ্ঞান</a:t>
            </a:r>
          </a:p>
          <a:p>
            <a:pPr algn="ctr"/>
            <a:endParaRPr lang="bn-BD" sz="2400" b="1" dirty="0" smtClean="0"/>
          </a:p>
        </p:txBody>
      </p:sp>
      <p:sp>
        <p:nvSpPr>
          <p:cNvPr id="16" name="Rounded Rectangle 15"/>
          <p:cNvSpPr/>
          <p:nvPr/>
        </p:nvSpPr>
        <p:spPr>
          <a:xfrm>
            <a:off x="1981200" y="4038600"/>
            <a:ext cx="6096000" cy="13335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</a:rPr>
              <a:t>বিশেষ পাঠ</a:t>
            </a:r>
          </a:p>
          <a:p>
            <a:pPr algn="ctr"/>
            <a:r>
              <a:rPr lang="bn-BD" sz="3600" b="1" dirty="0" smtClean="0">
                <a:solidFill>
                  <a:srgbClr val="002060"/>
                </a:solidFill>
              </a:rPr>
              <a:t>পুষ্টির অভাব জনিত রোগ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23655" y="5715000"/>
            <a:ext cx="4724400" cy="6858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bn-BD" sz="1400" b="1" dirty="0" smtClean="0"/>
          </a:p>
          <a:p>
            <a:pPr algn="ctr"/>
            <a:r>
              <a:rPr lang="bn-BD" sz="2800" b="1" dirty="0" smtClean="0"/>
              <a:t>সময় - ৪০ মিনিট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914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Pictures\Documents\contan file\image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2971800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Pictures\Documents\contan file\index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228601"/>
            <a:ext cx="2917371" cy="263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:\Pictures\Documents\contan file\images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16943"/>
            <a:ext cx="3124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F:\Pictures\Documents\contan file\index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71" y="2993572"/>
            <a:ext cx="2895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524000" y="6270171"/>
            <a:ext cx="6172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গলগণ্ড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371600" y="6353628"/>
            <a:ext cx="6172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গলগণ্ড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1371600" y="6270171"/>
            <a:ext cx="6172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গলগণ্ড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1444170" y="6353628"/>
            <a:ext cx="6172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গলগণ্ড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6491514" y="5711371"/>
            <a:ext cx="1371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গলগণ্ড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19400" y="5640614"/>
            <a:ext cx="1371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গলগণ্ড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60885" y="2413000"/>
            <a:ext cx="1371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গলগণ্ড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8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09800" y="152400"/>
            <a:ext cx="4724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b="1" dirty="0" smtClean="0"/>
          </a:p>
          <a:p>
            <a:pPr algn="ctr"/>
            <a:r>
              <a:rPr lang="bn-BD" sz="7200" b="1" dirty="0" smtClean="0">
                <a:solidFill>
                  <a:srgbClr val="FF0000"/>
                </a:solidFill>
              </a:rPr>
              <a:t>শিখন ফল</a:t>
            </a: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1828800"/>
            <a:ext cx="7543800" cy="4876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200" dirty="0" smtClean="0">
              <a:latin typeface="DhanshirhiMJ" panose="00000400000000000000" pitchFamily="2" charset="0"/>
            </a:endParaRPr>
          </a:p>
          <a:p>
            <a:endParaRPr lang="bn-BD" sz="3200">
              <a:latin typeface="DhanshirhiMJ" panose="00000400000000000000" pitchFamily="2" charset="0"/>
            </a:endParaRPr>
          </a:p>
          <a:p>
            <a:r>
              <a:rPr lang="bn-BD" sz="3200" smtClean="0">
                <a:latin typeface="DhanshirhiMJ" panose="00000400000000000000" pitchFamily="2" charset="0"/>
              </a:rPr>
              <a:t>১</a:t>
            </a:r>
            <a:r>
              <a:rPr lang="bn-BD" sz="3200" dirty="0" smtClean="0">
                <a:latin typeface="DhanshirhiMJ" panose="00000400000000000000" pitchFamily="2" charset="0"/>
              </a:rPr>
              <a:t>। শিক্ষার্থীরা পুষ্টির অভাব জনিত রোগ কি তা বলতে পারবে</a:t>
            </a:r>
          </a:p>
          <a:p>
            <a:endParaRPr lang="bn-BD" sz="2800" dirty="0" smtClean="0">
              <a:latin typeface="DhanshirhiMJ" panose="00000400000000000000" pitchFamily="2" charset="0"/>
            </a:endParaRPr>
          </a:p>
          <a:p>
            <a:r>
              <a:rPr lang="bn-BD" sz="2800" dirty="0" smtClean="0">
                <a:latin typeface="DhanshirhiMJ" panose="00000400000000000000" pitchFamily="2" charset="0"/>
              </a:rPr>
              <a:t>২। </a:t>
            </a:r>
            <a:r>
              <a:rPr lang="bn-BD" sz="2800" dirty="0">
                <a:latin typeface="DhanshirhiMJ" panose="00000400000000000000" pitchFamily="2" charset="0"/>
              </a:rPr>
              <a:t>শিক্ষার্থীরা পুষ্টির অভাব </a:t>
            </a:r>
            <a:r>
              <a:rPr lang="bn-BD" sz="2800" dirty="0" smtClean="0">
                <a:latin typeface="DhanshirhiMJ" panose="00000400000000000000" pitchFamily="2" charset="0"/>
              </a:rPr>
              <a:t>কি কি রোগ হয়</a:t>
            </a:r>
          </a:p>
          <a:p>
            <a:r>
              <a:rPr lang="bn-BD" sz="2800" dirty="0" smtClean="0">
                <a:latin typeface="DhanshirhiMJ" panose="00000400000000000000" pitchFamily="2" charset="0"/>
              </a:rPr>
              <a:t> </a:t>
            </a:r>
            <a:r>
              <a:rPr lang="bn-BD" sz="2400" dirty="0" smtClean="0">
                <a:latin typeface="DhanshirhiMJ" panose="00000400000000000000" pitchFamily="2" charset="0"/>
              </a:rPr>
              <a:t>তা </a:t>
            </a:r>
            <a:r>
              <a:rPr lang="bn-BD" sz="2400" dirty="0">
                <a:latin typeface="DhanshirhiMJ" panose="00000400000000000000" pitchFamily="2" charset="0"/>
              </a:rPr>
              <a:t>বলতে পারবে</a:t>
            </a:r>
          </a:p>
          <a:p>
            <a:endParaRPr lang="bn-BD" b="1" dirty="0" smtClean="0">
              <a:latin typeface="DhanshirhiMJ" panose="00000400000000000000" pitchFamily="2" charset="0"/>
            </a:endParaRPr>
          </a:p>
          <a:p>
            <a:r>
              <a:rPr lang="bn-BD" b="1" dirty="0" smtClean="0">
                <a:latin typeface="DhanshirhiMJ" panose="00000400000000000000" pitchFamily="2" charset="0"/>
              </a:rPr>
              <a:t>৩।</a:t>
            </a:r>
            <a:r>
              <a:rPr lang="bn-BD" dirty="0" smtClean="0">
                <a:latin typeface="DhanshirhiMJ" panose="00000400000000000000" pitchFamily="2" charset="0"/>
              </a:rPr>
              <a:t> </a:t>
            </a:r>
            <a:r>
              <a:rPr lang="bn-BD" sz="2800" dirty="0">
                <a:latin typeface="DhanshirhiMJ" panose="00000400000000000000" pitchFamily="2" charset="0"/>
              </a:rPr>
              <a:t>শিক্ষার্থীরা পুষ্টির অভাব জনিত </a:t>
            </a:r>
            <a:r>
              <a:rPr lang="bn-BD" sz="2800" dirty="0" smtClean="0">
                <a:latin typeface="DhanshirhiMJ" panose="00000400000000000000" pitchFamily="2" charset="0"/>
              </a:rPr>
              <a:t>রোগের নাম বলতে </a:t>
            </a:r>
            <a:r>
              <a:rPr lang="bn-BD" sz="2800" dirty="0">
                <a:latin typeface="DhanshirhiMJ" panose="00000400000000000000" pitchFamily="2" charset="0"/>
              </a:rPr>
              <a:t>পারবে</a:t>
            </a:r>
          </a:p>
          <a:p>
            <a:endParaRPr lang="bn-BD" sz="4000" b="1" dirty="0" smtClean="0">
              <a:latin typeface="DhanshirhiMJ" panose="00000400000000000000" pitchFamily="2" charset="0"/>
            </a:endParaRPr>
          </a:p>
          <a:p>
            <a:endParaRPr lang="bn-BD" sz="4000" dirty="0" smtClean="0">
              <a:latin typeface="DhanshirhiMJ" panose="00000400000000000000" pitchFamily="2" charset="0"/>
            </a:endParaRPr>
          </a:p>
          <a:p>
            <a:r>
              <a:rPr lang="bn-BD" sz="4000" dirty="0">
                <a:latin typeface="DhanshirhiMJ" panose="00000400000000000000" pitchFamily="2" charset="0"/>
              </a:rPr>
              <a:t> </a:t>
            </a:r>
            <a:endParaRPr lang="en-US" sz="4000" dirty="0">
              <a:latin typeface="DhanshirhiMJ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9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714500" y="228600"/>
            <a:ext cx="5486400" cy="1143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C00000"/>
                </a:solidFill>
              </a:rPr>
              <a:t>দলগত কাজ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676400"/>
            <a:ext cx="845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1| </a:t>
            </a:r>
            <a:r>
              <a:rPr lang="en-US" sz="40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cywói</a:t>
            </a:r>
            <a:r>
              <a:rPr lang="en-US" sz="40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Afve</a:t>
            </a:r>
            <a:r>
              <a:rPr lang="en-US" sz="40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RwbZ</a:t>
            </a:r>
            <a:r>
              <a:rPr lang="en-US" sz="40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5wU †</a:t>
            </a:r>
            <a:r>
              <a:rPr lang="en-US" sz="40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iv‡Mi</a:t>
            </a:r>
            <a:r>
              <a:rPr lang="en-US" sz="40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bvg</a:t>
            </a:r>
            <a:r>
              <a:rPr lang="en-US" sz="40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wjL</a:t>
            </a:r>
            <a:r>
              <a:rPr lang="en-US" sz="40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| </a:t>
            </a:r>
            <a:endParaRPr lang="bn-BD" sz="4000" dirty="0" smtClean="0">
              <a:solidFill>
                <a:srgbClr val="C00000"/>
              </a:solidFill>
              <a:latin typeface="DhanshirhiMJ" panose="00000400000000000000" pitchFamily="2" charset="0"/>
            </a:endParaRPr>
          </a:p>
          <a:p>
            <a:endParaRPr lang="en-US" sz="4000" dirty="0" smtClean="0">
              <a:latin typeface="DhanshirhiMJ" panose="00000400000000000000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2| D³ †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ivM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¸‡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jv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wK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wK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cywói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Afv‡e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n‡q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_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v‡K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|</a:t>
            </a:r>
            <a:endParaRPr lang="bn-BD" sz="4000" dirty="0" smtClean="0">
              <a:solidFill>
                <a:srgbClr val="FF0000"/>
              </a:solidFill>
              <a:latin typeface="DhanshirhiMJ" panose="00000400000000000000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DhanshirhiMJ" panose="00000400000000000000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3|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wfUvwgb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wW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Kv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‡`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i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Rb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¨ †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ewk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DcKvwi</a:t>
            </a:r>
            <a:r>
              <a:rPr lang="en-US" sz="4000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†Kb?</a:t>
            </a:r>
            <a:endParaRPr lang="en-US" sz="4000" dirty="0">
              <a:solidFill>
                <a:srgbClr val="FF0000"/>
              </a:solidFill>
              <a:latin typeface="DhanshirhiMJ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2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609600"/>
            <a:ext cx="4227286" cy="1357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DhanshirhiMJ" panose="00000400000000000000" pitchFamily="2" charset="0"/>
              </a:rPr>
              <a:t>evwoi</a:t>
            </a:r>
            <a:r>
              <a:rPr lang="en-US" sz="6000" b="1" dirty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DhanshirhiMJ" panose="00000400000000000000" pitchFamily="2" charset="0"/>
              </a:rPr>
              <a:t>KvR</a:t>
            </a:r>
            <a:endParaRPr lang="en-US" sz="6000" b="1" dirty="0">
              <a:solidFill>
                <a:srgbClr val="FF0000"/>
              </a:solidFill>
              <a:latin typeface="DhanshirhiMJ" panose="000004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2209800"/>
            <a:ext cx="62484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1| ‡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Kvb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†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Kvb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GjvKvi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gvby‡li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†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ewki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fvM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MjMÛ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†</a:t>
            </a:r>
            <a:r>
              <a:rPr lang="en-US" sz="2400" dirty="0" err="1" smtClean="0">
                <a:solidFill>
                  <a:srgbClr val="C00000"/>
                </a:solidFill>
                <a:latin typeface="DhanshirhiMJ" panose="00000400000000000000" pitchFamily="2" charset="0"/>
              </a:rPr>
              <a:t>ivM</a:t>
            </a:r>
            <a:r>
              <a:rPr lang="en-US" sz="2400" dirty="0" smtClean="0">
                <a:solidFill>
                  <a:srgbClr val="C00000"/>
                </a:solidFill>
                <a:latin typeface="DhanshirhiMJ" panose="00000400000000000000" pitchFamily="2" charset="0"/>
              </a:rPr>
              <a:t> nq?</a:t>
            </a:r>
            <a:endParaRPr lang="en-US" sz="2400" dirty="0">
              <a:solidFill>
                <a:srgbClr val="C00000"/>
              </a:solidFill>
              <a:latin typeface="DhanshirhiMJ" panose="000004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8086" y="3505200"/>
            <a:ext cx="6248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DhanshirhiMJ" panose="00000400000000000000" pitchFamily="2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|</a:t>
            </a:r>
            <a:r>
              <a:rPr lang="bn-BD" sz="2400" b="1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DhanshirhiMJ" panose="00000400000000000000" pitchFamily="2" charset="0"/>
              </a:rPr>
              <a:t>MjMÛ</a:t>
            </a:r>
            <a:r>
              <a:rPr lang="en-US" sz="2400" b="1" dirty="0" smtClean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DhanshirhiMJ" panose="00000400000000000000" pitchFamily="2" charset="0"/>
              </a:rPr>
              <a:t>†</a:t>
            </a:r>
            <a:r>
              <a:rPr lang="en-US" sz="2400" b="1" dirty="0" err="1">
                <a:solidFill>
                  <a:srgbClr val="FF0000"/>
                </a:solidFill>
                <a:latin typeface="DhanshirhiMJ" panose="00000400000000000000" pitchFamily="2" charset="0"/>
              </a:rPr>
              <a:t>iv‡Mi</a:t>
            </a:r>
            <a:r>
              <a:rPr lang="en-US" sz="2400" b="1" dirty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DhanshirhiMJ" panose="00000400000000000000" pitchFamily="2" charset="0"/>
              </a:rPr>
              <a:t>j¶b</a:t>
            </a:r>
            <a:r>
              <a:rPr lang="en-US" sz="2400" b="1" dirty="0">
                <a:solidFill>
                  <a:srgbClr val="FF0000"/>
                </a:solidFill>
                <a:latin typeface="DhanshirhiMJ" panose="00000400000000000000" pitchFamily="2" charset="0"/>
              </a:rPr>
              <a:t> ¸‡</a:t>
            </a:r>
            <a:r>
              <a:rPr lang="en-US" sz="2400" b="1" dirty="0" err="1">
                <a:solidFill>
                  <a:srgbClr val="FF0000"/>
                </a:solidFill>
                <a:latin typeface="DhanshirhiMJ" panose="00000400000000000000" pitchFamily="2" charset="0"/>
              </a:rPr>
              <a:t>jv</a:t>
            </a:r>
            <a:r>
              <a:rPr lang="en-US" sz="2400" b="1" dirty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DhanshirhiMJ" panose="00000400000000000000" pitchFamily="2" charset="0"/>
              </a:rPr>
              <a:t>wK</a:t>
            </a:r>
            <a:r>
              <a:rPr lang="en-US" sz="2400" b="1" dirty="0">
                <a:solidFill>
                  <a:srgbClr val="FF0000"/>
                </a:solidFill>
                <a:latin typeface="DhanshirhiMJ" panose="00000400000000000000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DhanshirhiMJ" panose="00000400000000000000" pitchFamily="2" charset="0"/>
              </a:rPr>
              <a:t>wK</a:t>
            </a:r>
            <a:r>
              <a:rPr lang="en-US" sz="2400" b="1" dirty="0">
                <a:solidFill>
                  <a:srgbClr val="FF0000"/>
                </a:solidFill>
                <a:latin typeface="DhanshirhiMJ" panose="000004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32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9" y="228601"/>
            <a:ext cx="4833257" cy="21390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1500" b="1" dirty="0" smtClean="0"/>
              <a:t>ধন্যবাদ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154</Words>
  <Application>Microsoft Office PowerPoint</Application>
  <PresentationFormat>On-screen Show (4:3)</PresentationFormat>
  <Paragraphs>51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46</cp:revision>
  <dcterms:created xsi:type="dcterms:W3CDTF">2014-08-24T13:12:20Z</dcterms:created>
  <dcterms:modified xsi:type="dcterms:W3CDTF">2015-01-05T06:19:07Z</dcterms:modified>
</cp:coreProperties>
</file>